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3" r:id="rId12"/>
    <p:sldId id="271" r:id="rId13"/>
    <p:sldId id="274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CC00"/>
    <a:srgbClr val="FF6600"/>
    <a:srgbClr val="FF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21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F791-224D-4ED0-A029-64A2A1DCE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E6B1-6B88-434F-AD37-9EBB78002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86B9-0725-448D-BB83-21139502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15EF-DF70-48ED-913D-FB3B98D15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6B1E-89BD-4488-9C86-619B534D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C528B-6143-4417-A4D8-3BE928EA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99FA-5E97-444B-B528-D65C3B8D2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F9A9-0015-49D4-90E3-27034716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159B3-8CF9-4FE3-9E38-D2B87B0CB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84B6-A243-450E-80BC-4B1E25E58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3015-5472-4535-98AE-62DE6B84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730A-B363-445A-95E7-E3DFBA5DA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AAFF-B6DB-4C32-AD56-C72BA22CA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82E2F5-ECB5-439D-8629-77848070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2800" baseline="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57875" y="4714875"/>
            <a:ext cx="3286125" cy="1643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27584" y="1149415"/>
            <a:ext cx="8136905" cy="6718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07"/>
              </a:avLst>
            </a:prstTxWarp>
          </a:bodyPr>
          <a:lstStyle/>
          <a:p>
            <a:pPr algn="ctr"/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В мире звуков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97775"/>
            <a:ext cx="7152456" cy="26821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3974" y="222603"/>
            <a:ext cx="561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1400" dirty="0">
                <a:latin typeface="+mn-lt"/>
              </a:rPr>
              <a:t>детский сад №26 муниципального образования </a:t>
            </a:r>
            <a:r>
              <a:rPr lang="ru-RU" sz="1400" dirty="0" err="1">
                <a:latin typeface="+mn-lt"/>
              </a:rPr>
              <a:t>Тимашевский</a:t>
            </a:r>
            <a:r>
              <a:rPr lang="ru-RU" sz="1400" dirty="0">
                <a:latin typeface="+mn-lt"/>
              </a:rPr>
              <a:t>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4941168"/>
            <a:ext cx="2885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музыкальный руководитель</a:t>
            </a:r>
          </a:p>
          <a:p>
            <a:r>
              <a:rPr lang="ru-RU" sz="1200" dirty="0" err="1">
                <a:latin typeface="+mn-lt"/>
              </a:rPr>
              <a:t>Горбанева</a:t>
            </a:r>
            <a:r>
              <a:rPr lang="ru-RU" sz="1200" dirty="0">
                <a:latin typeface="+mn-lt"/>
              </a:rPr>
              <a:t> О.В.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5364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+mj-lt"/>
              </a:rPr>
              <a:t>с</a:t>
            </a:r>
            <a:r>
              <a:rPr lang="ru-RU" sz="1200" dirty="0" smtClean="0">
                <a:latin typeface="+mj-lt"/>
              </a:rPr>
              <a:t>т. Медведовская, </a:t>
            </a:r>
          </a:p>
          <a:p>
            <a:pPr algn="ctr"/>
            <a:r>
              <a:rPr lang="ru-RU" sz="1200" dirty="0" smtClean="0">
                <a:latin typeface="+mj-lt"/>
              </a:rPr>
              <a:t>2020г.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625" y="274638"/>
            <a:ext cx="3357563" cy="9398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Бубен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0063" y="3786188"/>
            <a:ext cx="4257583" cy="1803052"/>
          </a:xfrm>
        </p:spPr>
        <p:txBody>
          <a:bodyPr/>
          <a:lstStyle/>
          <a:p>
            <a:pPr algn="ctr">
              <a:buNone/>
            </a:pPr>
            <a:r>
              <a:rPr lang="ru-RU" sz="2400" dirty="0">
                <a:solidFill>
                  <a:srgbClr val="00B050"/>
                </a:solidFill>
              </a:rPr>
              <a:t>Ты ударь его ладошкой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Или </a:t>
            </a:r>
            <a:r>
              <a:rPr lang="ru-RU" sz="2400" dirty="0">
                <a:solidFill>
                  <a:srgbClr val="00B050"/>
                </a:solidFill>
              </a:rPr>
              <a:t>потряси немножко,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Все </a:t>
            </a:r>
            <a:r>
              <a:rPr lang="ru-RU" sz="2400" dirty="0">
                <a:solidFill>
                  <a:srgbClr val="00B050"/>
                </a:solidFill>
              </a:rPr>
              <a:t>тарелочки </a:t>
            </a:r>
            <a:r>
              <a:rPr lang="ru-RU" sz="2400" dirty="0" smtClean="0">
                <a:solidFill>
                  <a:srgbClr val="00B050"/>
                </a:solidFill>
              </a:rPr>
              <a:t>тогда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Отзовутся без труда. 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Оксана\Desktop\106838872_00-2_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55432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Оксана\Desktop\Tambourine 10 inch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426006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274638"/>
            <a:ext cx="5114925" cy="1296987"/>
          </a:xfrm>
        </p:spPr>
        <p:txBody>
          <a:bodyPr/>
          <a:lstStyle/>
          <a:p>
            <a:r>
              <a:rPr lang="ru-RU" sz="6600" b="1" i="1" smtClean="0">
                <a:solidFill>
                  <a:srgbClr val="7030A0"/>
                </a:solidFill>
              </a:rPr>
              <a:t>Бубенцы</a:t>
            </a:r>
          </a:p>
        </p:txBody>
      </p:sp>
      <p:pic>
        <p:nvPicPr>
          <p:cNvPr id="3074" name="Picture 2" descr="C:\Users\Оксана\Desktop\3d5929af60c02a1b5d0fca5ae2932c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95726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Оксана\Desktop\kolokol_chiki_na_krugloj_ruchk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24356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165066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+mj-lt"/>
              </a:rPr>
              <a:t>Лошадь в праздник запрягают,</a:t>
            </a:r>
          </a:p>
          <a:p>
            <a:r>
              <a:rPr lang="ru-RU" sz="2400" dirty="0">
                <a:solidFill>
                  <a:srgbClr val="7030A0"/>
                </a:solidFill>
                <a:latin typeface="+mj-lt"/>
              </a:rPr>
              <a:t>Дуги ими украшают.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Знает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каждый из ребят -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Колокольчику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он брат!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91680" y="1772816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Звонче балалайки</a:t>
            </a:r>
          </a:p>
          <a:p>
            <a:r>
              <a:rPr lang="ru-RU" dirty="0">
                <a:solidFill>
                  <a:srgbClr val="FF0000"/>
                </a:solidFill>
              </a:rPr>
              <a:t>В целом мире нет.</a:t>
            </a:r>
          </a:p>
          <a:p>
            <a:r>
              <a:rPr lang="ru-RU" dirty="0">
                <a:solidFill>
                  <a:srgbClr val="FF0000"/>
                </a:solidFill>
              </a:rPr>
              <a:t>Она исконно русский</a:t>
            </a:r>
          </a:p>
          <a:p>
            <a:r>
              <a:rPr lang="ru-RU" dirty="0">
                <a:solidFill>
                  <a:srgbClr val="FF0000"/>
                </a:solidFill>
              </a:rPr>
              <a:t>Народный инструмент.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35696" y="1052736"/>
            <a:ext cx="33078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</a:rPr>
              <a:t>Балалайка</a:t>
            </a:r>
          </a:p>
        </p:txBody>
      </p:sp>
      <p:pic>
        <p:nvPicPr>
          <p:cNvPr id="4098" name="Picture 2" descr="C:\Users\Оксана\Desktop\aWtu5BAtvHE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244" y="356756"/>
            <a:ext cx="31178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Оксана\Desktop\balalaika-196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2723">
            <a:off x="827584" y="3356992"/>
            <a:ext cx="4176464" cy="25772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274638"/>
            <a:ext cx="5400675" cy="1154112"/>
          </a:xfrm>
        </p:spPr>
        <p:txBody>
          <a:bodyPr/>
          <a:lstStyle/>
          <a:p>
            <a:r>
              <a:rPr lang="ru-RU" b="1" i="1" smtClean="0">
                <a:solidFill>
                  <a:srgbClr val="00CC00"/>
                </a:solidFill>
              </a:rPr>
              <a:t>Гармонь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45611" y="1340768"/>
            <a:ext cx="355843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+mj-lt"/>
              </a:rPr>
              <a:t>Сыграй, гармонь, </a:t>
            </a:r>
            <a:endParaRPr lang="ru-RU" sz="2000" dirty="0" smtClean="0">
              <a:solidFill>
                <a:srgbClr val="00B050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+mj-lt"/>
              </a:rPr>
              <a:t>Мотив </a:t>
            </a:r>
            <a:r>
              <a:rPr lang="ru-RU" sz="2000" dirty="0">
                <a:solidFill>
                  <a:srgbClr val="00B050"/>
                </a:solidFill>
                <a:latin typeface="+mj-lt"/>
              </a:rPr>
              <a:t>заветный,</a:t>
            </a:r>
            <a:br>
              <a:rPr lang="ru-RU" sz="2000" dirty="0">
                <a:solidFill>
                  <a:srgbClr val="00B050"/>
                </a:solidFill>
                <a:latin typeface="+mj-lt"/>
              </a:rPr>
            </a:br>
            <a:r>
              <a:rPr lang="ru-RU" sz="2000" dirty="0">
                <a:solidFill>
                  <a:srgbClr val="00B050"/>
                </a:solidFill>
                <a:latin typeface="+mj-lt"/>
              </a:rPr>
              <a:t>Почти забытый на земле...</a:t>
            </a:r>
            <a:br>
              <a:rPr lang="ru-RU" sz="2000" dirty="0">
                <a:solidFill>
                  <a:srgbClr val="00B050"/>
                </a:solidFill>
                <a:latin typeface="+mj-lt"/>
              </a:rPr>
            </a:br>
            <a:r>
              <a:rPr lang="ru-RU" sz="2000" dirty="0">
                <a:solidFill>
                  <a:srgbClr val="00B050"/>
                </a:solidFill>
                <a:latin typeface="+mj-lt"/>
              </a:rPr>
              <a:t>Пусть будут звуками согреты</a:t>
            </a:r>
            <a:br>
              <a:rPr lang="ru-RU" sz="2000" dirty="0">
                <a:solidFill>
                  <a:srgbClr val="00B050"/>
                </a:solidFill>
                <a:latin typeface="+mj-lt"/>
              </a:rPr>
            </a:br>
            <a:r>
              <a:rPr lang="ru-RU" sz="2000" dirty="0">
                <a:solidFill>
                  <a:srgbClr val="00B050"/>
                </a:solidFill>
                <a:latin typeface="+mj-lt"/>
              </a:rPr>
              <a:t>Те, кто родился на селе...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﻿ </a:t>
            </a:r>
          </a:p>
        </p:txBody>
      </p:sp>
      <p:pic>
        <p:nvPicPr>
          <p:cNvPr id="5122" name="Picture 2" descr="C:\Users\Оксана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57695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Оксана\Desktop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f13.ifotki.info/org/1e1c36cbe2a7a25699ed71881448e88e5395091422353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0007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89953"/>
            <a:ext cx="60304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Кто на чём играет?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Скрипку в руки взял…                    (скрипач)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трубе играл…                             (трубач)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Взял гитару…                                  (гитарист)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За баяном…                                      (баянист),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барабан бьёт…                             (барабанщик)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5715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 на чём играл шарманщик?          (на шарманке)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4927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43608" y="980728"/>
            <a:ext cx="7643192" cy="514543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ru-RU" sz="2400" b="1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  <a:r>
              <a:rPr lang="ru-RU" sz="2400" dirty="0" smtClean="0"/>
              <a:t>Приобщение детей к миру музыки.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Задачи</a:t>
            </a:r>
            <a:r>
              <a:rPr lang="ru-RU" sz="2400" dirty="0" smtClean="0"/>
              <a:t>: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Познакомить </a:t>
            </a:r>
            <a:r>
              <a:rPr lang="ru-RU" sz="2400" dirty="0" smtClean="0"/>
              <a:t>с внешним видом и звучанием  детских музыкальных инструментов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Обогащать </a:t>
            </a:r>
            <a:r>
              <a:rPr lang="ru-RU" sz="2400" dirty="0" smtClean="0"/>
              <a:t>музыкальные впечатления детей.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dirty="0" smtClean="0"/>
              <a:t>Способствовать </a:t>
            </a:r>
            <a:r>
              <a:rPr lang="ru-RU" sz="2400" dirty="0" smtClean="0"/>
              <a:t>формированию музыкального вкуса, памяти, музыкальности детей.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</a:t>
            </a:r>
          </a:p>
        </p:txBody>
      </p:sp>
      <p:pic>
        <p:nvPicPr>
          <p:cNvPr id="5124" name="Picture 6" descr="http://img0.liveinternet.ru/images/attach/c/5/86/737/86737792_329128229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0"/>
            <a:ext cx="21669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dutsadok.com.ua/clipart/pticy/vorobe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071938"/>
            <a:ext cx="19494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500188" y="785813"/>
            <a:ext cx="2714625" cy="150018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B050"/>
                </a:solidFill>
              </a:rPr>
              <a:t>Барабан</a:t>
            </a:r>
          </a:p>
        </p:txBody>
      </p:sp>
      <p:sp>
        <p:nvSpPr>
          <p:cNvPr id="5137" name="Rectangle 17"/>
          <p:cNvSpPr>
            <a:spLocks noGrp="1" noRot="1" noChangeArrowheads="1"/>
          </p:cNvSpPr>
          <p:nvPr>
            <p:ph sz="half" idx="1"/>
          </p:nvPr>
        </p:nvSpPr>
        <p:spPr>
          <a:xfrm>
            <a:off x="1285875" y="2564904"/>
            <a:ext cx="4131121" cy="164990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</a:pPr>
            <a:endParaRPr lang="ru-RU" sz="1800" b="1" dirty="0" smtClean="0">
              <a:solidFill>
                <a:srgbClr val="00B050"/>
              </a:solidFill>
            </a:endParaRPr>
          </a:p>
        </p:txBody>
      </p:sp>
      <p:pic>
        <p:nvPicPr>
          <p:cNvPr id="6150" name="Picture 7" descr="http://bestgif.narod.ru/jivotnie/animashki-1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2619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Оксана\Desktop\a48c5ca59b074d128c42a98c2873e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17268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6279" y="2380298"/>
            <a:ext cx="3940717" cy="183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rgbClr val="00B050"/>
                </a:solidFill>
                <a:latin typeface="+mj-lt"/>
              </a:rPr>
              <a:t>Со мной в поход легко идти,</a:t>
            </a:r>
          </a:p>
          <a:p>
            <a:r>
              <a:rPr lang="ru-RU" sz="2400" dirty="0">
                <a:solidFill>
                  <a:srgbClr val="00B050"/>
                </a:solidFill>
                <a:latin typeface="+mj-lt"/>
              </a:rPr>
              <a:t>Со мною весело в пути,</a:t>
            </a:r>
          </a:p>
          <a:p>
            <a:r>
              <a:rPr lang="ru-RU" sz="2400" dirty="0">
                <a:solidFill>
                  <a:srgbClr val="00B050"/>
                </a:solidFill>
                <a:latin typeface="+mj-lt"/>
              </a:rPr>
              <a:t>И я крикун, и я буян,</a:t>
            </a:r>
          </a:p>
          <a:p>
            <a:r>
              <a:rPr lang="ru-RU" sz="2400" dirty="0">
                <a:solidFill>
                  <a:srgbClr val="00B050"/>
                </a:solidFill>
                <a:latin typeface="+mj-lt"/>
              </a:rPr>
              <a:t>Я звонкий, круглый...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7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4688" y="260350"/>
            <a:ext cx="5429250" cy="11684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70C0"/>
                </a:solidFill>
              </a:rPr>
              <a:t>Металлофон</a:t>
            </a:r>
          </a:p>
        </p:txBody>
      </p:sp>
      <p:sp>
        <p:nvSpPr>
          <p:cNvPr id="819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189" y="3418166"/>
            <a:ext cx="4474851" cy="19390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Пластинки выстроились в ряд ,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Как колокольчики звенят,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Ударь лишь молоточком.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Детишки любят очень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Оксана\Desktop\9111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960440" cy="217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Оксана\Desktop\8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413893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1"/>
            <a:ext cx="8385175" cy="936402"/>
          </a:xfrm>
        </p:spPr>
        <p:txBody>
          <a:bodyPr/>
          <a:lstStyle/>
          <a:p>
            <a:pPr eaLnBrk="1" hangingPunct="1"/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FF3399"/>
                </a:solidFill>
              </a:rPr>
              <a:t>Трещотки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196753"/>
            <a:ext cx="7671767" cy="194649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400" dirty="0" smtClean="0">
                <a:solidFill>
                  <a:srgbClr val="FF3399"/>
                </a:solidFill>
              </a:rPr>
              <a:t>Это что за разговор: то ли ссора, то ли спор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3399"/>
                </a:solidFill>
              </a:rPr>
              <a:t>    Как сороки затрещали, инструмент такой узнали?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3399"/>
                </a:solidFill>
              </a:rPr>
              <a:t>    Тараторит, будто тётка, называется…</a:t>
            </a:r>
          </a:p>
        </p:txBody>
      </p:sp>
      <p:pic>
        <p:nvPicPr>
          <p:cNvPr id="9222" name="Picture 7" descr="http://finasun.info/ProduktVerwaltung/K-JPG/K018/10197-Butterfl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1000125"/>
            <a:ext cx="12668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Оксана\Desktop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1043">
            <a:off x="4889225" y="3038207"/>
            <a:ext cx="3866559" cy="245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Оксана\Desktop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9770">
            <a:off x="917223" y="2954028"/>
            <a:ext cx="3278794" cy="262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1688" y="642938"/>
            <a:ext cx="3071812" cy="1071562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FF0000"/>
                </a:solidFill>
              </a:rPr>
              <a:t>Ложки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1999" y="4293096"/>
            <a:ext cx="4429125" cy="206484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Ложки разными бывают,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И на них порой играют.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Отбивают ритм такой,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Сразу в пляс пойдет любой.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0248" name="Picture 8" descr="http://svt66.ru/d/70962/d/18-lozhki-klenovye-veernye-s-bubencami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3071834" cy="2223425"/>
          </a:xfrm>
          <a:prstGeom prst="roundRect">
            <a:avLst/>
          </a:prstGeom>
          <a:noFill/>
        </p:spPr>
      </p:pic>
      <p:pic>
        <p:nvPicPr>
          <p:cNvPr id="10250" name="Picture 10" descr="http://dynatone.ru/images/base/arm990049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0648"/>
            <a:ext cx="4222948" cy="40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http://img0.liveinternet.ru/images/attach/c/0/45/352/45352628_1245463898_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707904" cy="19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</a:t>
            </a:r>
            <a:r>
              <a:rPr lang="ru-RU" b="1" i="1" dirty="0" smtClean="0"/>
              <a:t>Ксилофон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4" y="4365104"/>
            <a:ext cx="4935464" cy="127845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Деревянные брусочки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И, как ложки, молоточки.</a:t>
            </a:r>
          </a:p>
        </p:txBody>
      </p:sp>
      <p:pic>
        <p:nvPicPr>
          <p:cNvPr id="2050" name="Picture 2" descr="C:\Users\Оксана\Desktop\xylophon_legler_fre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768752" cy="381422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6600"/>
                </a:solidFill>
              </a:rPr>
              <a:t>            Колокольчики</a:t>
            </a:r>
          </a:p>
        </p:txBody>
      </p:sp>
      <p:pic>
        <p:nvPicPr>
          <p:cNvPr id="1029" name="Picture 5" descr="C:\Users\Окса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2917" y="3149969"/>
            <a:ext cx="3888432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Оксана\Desktop\0_94218_a719ae14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393365" cy="30243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92080" y="1417638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Инструмент он небольшой,</a:t>
            </a:r>
          </a:p>
          <a:p>
            <a:r>
              <a:rPr lang="ru-RU" sz="2000" dirty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Потрясёшь его рукой,</a:t>
            </a:r>
          </a:p>
          <a:p>
            <a:r>
              <a:rPr lang="ru-RU" sz="2000" dirty="0" smtClean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И </a:t>
            </a:r>
            <a:r>
              <a:rPr lang="ru-RU" sz="2000" dirty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тотчас услышишь звон:</a:t>
            </a:r>
          </a:p>
          <a:p>
            <a:r>
              <a:rPr lang="ru-RU" sz="2000" dirty="0" smtClean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Динь-дон</a:t>
            </a:r>
            <a:r>
              <a:rPr lang="ru-RU" sz="2000" dirty="0">
                <a:solidFill>
                  <a:srgbClr val="FF6600"/>
                </a:solidFill>
                <a:latin typeface="+mj-lt"/>
                <a:cs typeface="FrankRuehl" panose="020E0503060101010101" pitchFamily="34" charset="-79"/>
              </a:rPr>
              <a:t>, динь-дон!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57375" y="244475"/>
            <a:ext cx="6985000" cy="1255713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CC00"/>
                </a:solidFill>
              </a:rPr>
              <a:t>Треугольники</a:t>
            </a:r>
          </a:p>
        </p:txBody>
      </p:sp>
      <p:pic>
        <p:nvPicPr>
          <p:cNvPr id="1027" name="Picture 3" descr="C:\Users\Оксана\Desktop\6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1628800"/>
            <a:ext cx="3257405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77281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CC00"/>
                </a:solidFill>
                <a:latin typeface="+mj-lt"/>
              </a:rPr>
              <a:t>Если стукнешь – он звенит,</a:t>
            </a:r>
          </a:p>
          <a:p>
            <a:r>
              <a:rPr lang="ru-RU" sz="2000" dirty="0">
                <a:solidFill>
                  <a:srgbClr val="00CC00"/>
                </a:solidFill>
                <a:latin typeface="+mj-lt"/>
              </a:rPr>
              <a:t>И фигура он на вид.</a:t>
            </a:r>
          </a:p>
          <a:p>
            <a:r>
              <a:rPr lang="ru-RU" sz="2000" dirty="0" smtClean="0">
                <a:solidFill>
                  <a:srgbClr val="00CC00"/>
                </a:solidFill>
                <a:latin typeface="+mj-lt"/>
              </a:rPr>
              <a:t>Не </a:t>
            </a:r>
            <a:r>
              <a:rPr lang="ru-RU" sz="2000" dirty="0">
                <a:solidFill>
                  <a:srgbClr val="00CC00"/>
                </a:solidFill>
                <a:latin typeface="+mj-lt"/>
              </a:rPr>
              <a:t>квадрат, прямоугольник,</a:t>
            </a:r>
          </a:p>
          <a:p>
            <a:r>
              <a:rPr lang="ru-RU" sz="2000" dirty="0" smtClean="0">
                <a:solidFill>
                  <a:srgbClr val="00CC00"/>
                </a:solidFill>
                <a:latin typeface="+mj-lt"/>
              </a:rPr>
              <a:t>А </a:t>
            </a:r>
            <a:r>
              <a:rPr lang="ru-RU" sz="2000" dirty="0">
                <a:solidFill>
                  <a:srgbClr val="00CC00"/>
                </a:solidFill>
                <a:latin typeface="+mj-lt"/>
              </a:rPr>
              <a:t>звенящий ……..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theme1.xml><?xml version="1.0" encoding="utf-8"?>
<a:theme xmlns:a="http://schemas.openxmlformats.org/drawingml/2006/main" name="Detskie_muz_instrumenty_1424157848_104849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279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FrankRuehl</vt:lpstr>
      <vt:lpstr>Impact</vt:lpstr>
      <vt:lpstr>Times New Roman</vt:lpstr>
      <vt:lpstr>Wingdings</vt:lpstr>
      <vt:lpstr>Detskie_muz_instrumenty_1424157848_104849</vt:lpstr>
      <vt:lpstr>Презентация PowerPoint</vt:lpstr>
      <vt:lpstr>Презентация PowerPoint</vt:lpstr>
      <vt:lpstr>Барабан</vt:lpstr>
      <vt:lpstr>Металлофон</vt:lpstr>
      <vt:lpstr>      Трещотки</vt:lpstr>
      <vt:lpstr>Ложки</vt:lpstr>
      <vt:lpstr>    Ксилофон</vt:lpstr>
      <vt:lpstr>            Колокольчики</vt:lpstr>
      <vt:lpstr>Треугольники</vt:lpstr>
      <vt:lpstr>Бубен</vt:lpstr>
      <vt:lpstr>Бубенцы</vt:lpstr>
      <vt:lpstr>Презентация PowerPoint</vt:lpstr>
      <vt:lpstr>Гармонь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Admin</cp:lastModifiedBy>
  <cp:revision>21</cp:revision>
  <dcterms:created xsi:type="dcterms:W3CDTF">2016-02-23T13:21:52Z</dcterms:created>
  <dcterms:modified xsi:type="dcterms:W3CDTF">2020-06-03T08:47:03Z</dcterms:modified>
</cp:coreProperties>
</file>